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87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36" autoAdjust="0"/>
    <p:restoredTop sz="94660"/>
  </p:normalViewPr>
  <p:slideViewPr>
    <p:cSldViewPr>
      <p:cViewPr>
        <p:scale>
          <a:sx n="75" d="100"/>
          <a:sy n="75" d="100"/>
        </p:scale>
        <p:origin x="-2712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093019"/>
            <a:ext cx="3315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РЕЗУЛЬТАТЫ И АНАЛИЗ ШКОЛЬНОГО И </a:t>
            </a:r>
            <a:r>
              <a:rPr kumimoji="0"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МУНИЦИПАЛЬНОГО ЭТАПОВ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9512" y="188640"/>
            <a:ext cx="49685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Всероссийская олимпиада школьников - 2019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239716" y="5986153"/>
            <a:ext cx="4816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Управление образования</a:t>
            </a:r>
          </a:p>
          <a:p>
            <a:pPr algn="r"/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МО Ардонский район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79512" y="1650033"/>
            <a:ext cx="8445624" cy="4968552"/>
          </a:xfrm>
        </p:spPr>
        <p:txBody>
          <a:bodyPr/>
          <a:lstStyle/>
          <a:p>
            <a:pPr algn="just">
              <a:tabLst>
                <a:tab pos="0" algn="l"/>
              </a:tabLst>
            </a:pPr>
            <a:r>
              <a:rPr lang="ru-RU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соответствии с Порядком проведения всероссийской олимпиады школьников, утвержденным приказом Министерства образования и науки Российской Федерации от 18 ноября 2013 год № 1252, приказом Министерства образования и науки Республики Северная Осетия – </a:t>
            </a:r>
            <a:r>
              <a:rPr lang="ru-RU" altLang="ko-K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лания от 23.09.2019 года №840 «О проведении школьного и муниципального этапов всероссийской олимпиады школьников в 2019/2020 учебном году в Республике Северная- Алания»</a:t>
            </a:r>
            <a:r>
              <a:rPr lang="ru-RU" altLang="ko-K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ko-K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Ардонском</a:t>
            </a:r>
            <a:r>
              <a:rPr lang="ru-RU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районе проведены школьный и муниципальный этапы Всероссийской олимпиады школьников по следующим  учебным предметам:</a:t>
            </a:r>
          </a:p>
          <a:p>
            <a:pPr algn="just">
              <a:tabLst>
                <a:tab pos="0" algn="l"/>
              </a:tabLst>
            </a:pPr>
            <a:endParaRPr lang="ru-RU" altLang="ko-K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ko-KR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русский язык, литература, иностранный язык, математика, физика, астрономия, химия, биология, география, информатика и икт, искусство (МХК), экономика, история, обществознание, право, экология, физическая культура, технология, ОБЖ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66" y="-15701"/>
            <a:ext cx="1665734" cy="166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ВсОШ - 2019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84" y="24036"/>
            <a:ext cx="8964488" cy="452636"/>
          </a:xfrm>
        </p:spPr>
        <p:txBody>
          <a:bodyPr/>
          <a:lstStyle/>
          <a:p>
            <a:pPr algn="ctr"/>
            <a:r>
              <a:rPr lang="ru-RU" sz="2400" dirty="0" smtClean="0"/>
              <a:t>Количество призеров и победителей в разрезе ОО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039570"/>
              </p:ext>
            </p:extLst>
          </p:nvPr>
        </p:nvGraphicFramePr>
        <p:xfrm>
          <a:off x="107504" y="476669"/>
          <a:ext cx="8856984" cy="736191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944216"/>
                <a:gridCol w="648072"/>
                <a:gridCol w="792088"/>
                <a:gridCol w="792088"/>
                <a:gridCol w="792088"/>
                <a:gridCol w="684076"/>
                <a:gridCol w="684076"/>
                <a:gridCol w="684076"/>
                <a:gridCol w="684076"/>
                <a:gridCol w="576064"/>
                <a:gridCol w="576064"/>
              </a:tblGrid>
              <a:tr h="822460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обучающихся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7-11 классов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призеров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победителей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при-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зеров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 по-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бедителей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 них </a:t>
                      </a:r>
                      <a:r>
                        <a:rPr lang="ru-RU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участн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Участн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факт.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15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СОШ </a:t>
                      </a:r>
                      <a:r>
                        <a:rPr lang="ru-RU" sz="1800" b="1" dirty="0">
                          <a:effectLst/>
                        </a:rPr>
                        <a:t>№1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27 %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15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СОШ </a:t>
                      </a:r>
                      <a:r>
                        <a:rPr lang="ru-RU" sz="1800" b="1" dirty="0">
                          <a:effectLst/>
                        </a:rPr>
                        <a:t>№2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15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СОШ </a:t>
                      </a:r>
                      <a:r>
                        <a:rPr lang="ru-RU" sz="1800" b="1" dirty="0">
                          <a:effectLst/>
                        </a:rPr>
                        <a:t>№3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53 %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15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СОШ </a:t>
                      </a:r>
                      <a:r>
                        <a:rPr lang="ru-RU" sz="1800" b="1" dirty="0">
                          <a:effectLst/>
                        </a:rPr>
                        <a:t>№4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33 %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7,4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340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СОШ </a:t>
                      </a:r>
                      <a:r>
                        <a:rPr lang="ru-RU" sz="1800" b="1" dirty="0">
                          <a:effectLst/>
                        </a:rPr>
                        <a:t>с. Кадгарон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34 %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7,4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15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СОШ с</a:t>
                      </a:r>
                      <a:r>
                        <a:rPr lang="ru-RU" sz="1800" b="1" dirty="0">
                          <a:effectLst/>
                        </a:rPr>
                        <a:t>. </a:t>
                      </a:r>
                      <a:r>
                        <a:rPr lang="ru-RU" sz="1800" b="1" dirty="0" err="1">
                          <a:effectLst/>
                        </a:rPr>
                        <a:t>Кирово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32 %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15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СОШ </a:t>
                      </a:r>
                      <a:r>
                        <a:rPr lang="ru-RU" sz="1800" b="1" dirty="0">
                          <a:effectLst/>
                        </a:rPr>
                        <a:t>с. </a:t>
                      </a:r>
                      <a:r>
                        <a:rPr lang="ru-RU" sz="1800" b="1" dirty="0" err="1">
                          <a:effectLst/>
                        </a:rPr>
                        <a:t>Коста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78 %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673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СОШ с</a:t>
                      </a:r>
                      <a:r>
                        <a:rPr lang="ru-RU" sz="1800" b="1" dirty="0">
                          <a:effectLst/>
                        </a:rPr>
                        <a:t>. </a:t>
                      </a:r>
                      <a:r>
                        <a:rPr lang="ru-RU" sz="1800" b="1" dirty="0" err="1">
                          <a:effectLst/>
                        </a:rPr>
                        <a:t>Красногор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37 %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501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СОШ </a:t>
                      </a:r>
                      <a:r>
                        <a:rPr lang="ru-RU" sz="1800" b="1" dirty="0">
                          <a:effectLst/>
                        </a:rPr>
                        <a:t>с. </a:t>
                      </a:r>
                      <a:r>
                        <a:rPr lang="ru-RU" sz="1800" b="1" dirty="0" err="1">
                          <a:effectLst/>
                        </a:rPr>
                        <a:t>Мичурино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62 %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15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СОШ </a:t>
                      </a:r>
                      <a:r>
                        <a:rPr lang="ru-RU" sz="1800" b="1" dirty="0">
                          <a:effectLst/>
                        </a:rPr>
                        <a:t>с. Нарт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25 %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effectLst/>
                        </a:rPr>
                        <a:t>3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2</a:t>
                      </a:r>
                      <a:r>
                        <a:rPr lang="ru-RU" sz="2000" b="0" dirty="0">
                          <a:effectLst/>
                        </a:rPr>
                        <a:t> 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967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СОШ </a:t>
                      </a:r>
                      <a:r>
                        <a:rPr lang="ru-RU" sz="1800" b="1" dirty="0">
                          <a:effectLst/>
                        </a:rPr>
                        <a:t>с. </a:t>
                      </a:r>
                      <a:r>
                        <a:rPr lang="ru-RU" sz="1800" b="1" dirty="0" err="1">
                          <a:effectLst/>
                        </a:rPr>
                        <a:t>Фиагдон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40 %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effectLst/>
                        </a:rPr>
                        <a:t>3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0</a:t>
                      </a:r>
                      <a:r>
                        <a:rPr lang="ru-RU" sz="2000" b="0" dirty="0">
                          <a:effectLst/>
                        </a:rPr>
                        <a:t> 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6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323</Words>
  <Application>Microsoft Office PowerPoint</Application>
  <PresentationFormat>Экран (4:3)</PresentationFormat>
  <Paragraphs>148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Презентация PowerPoint</vt:lpstr>
      <vt:lpstr>ВсОШ - 2019</vt:lpstr>
      <vt:lpstr>Количество призеров и победителей в разрезе ОО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Черамат</cp:lastModifiedBy>
  <cp:revision>127</cp:revision>
  <dcterms:created xsi:type="dcterms:W3CDTF">2014-04-01T16:35:38Z</dcterms:created>
  <dcterms:modified xsi:type="dcterms:W3CDTF">2020-08-12T17:15:20Z</dcterms:modified>
</cp:coreProperties>
</file>